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9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0853-8612-4B89-B245-D7EAADEADE9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9B15-EC4B-4CCD-85AF-CEA6BBBB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42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Super Resolved Amyloid Imaging with </a:t>
            </a:r>
            <a:r>
              <a:rPr lang="en-IN" sz="4000" b="1" dirty="0">
                <a:latin typeface="Times New Roman" panose="02020603050405020304" pitchFamily="18" charset="0"/>
              </a:rPr>
              <a:t>Binding Activated Localisation </a:t>
            </a:r>
            <a:r>
              <a:rPr lang="en-IN" sz="4000" b="1" dirty="0" smtClean="0">
                <a:latin typeface="Times New Roman" panose="02020603050405020304" pitchFamily="18" charset="0"/>
              </a:rPr>
              <a:t>Microscopy</a:t>
            </a:r>
            <a:endParaRPr lang="en-IN" sz="2400" dirty="0"/>
          </a:p>
        </p:txBody>
      </p:sp>
      <p:pic>
        <p:nvPicPr>
          <p:cNvPr id="5" name="Picture 4" descr="http://www1.iitb.ac.in/~cep/images/iitlog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9461"/>
          <a:stretch/>
        </p:blipFill>
        <p:spPr bwMode="auto">
          <a:xfrm>
            <a:off x="3595676" y="2180034"/>
            <a:ext cx="1952625" cy="19799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7582" y="4609557"/>
            <a:ext cx="5228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Abhik Bose, 154033002, PhD 1</a:t>
            </a:r>
            <a:r>
              <a:rPr lang="en-I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  <a:endParaRPr lang="en-IN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</a:t>
            </a:r>
            <a:r>
              <a:rPr lang="en-I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Guidence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Arindam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Chowdhury</a:t>
            </a:r>
          </a:p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Chemistry, IIT Bombay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891" y="4233580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CHS 802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0037" y="5827303"/>
            <a:ext cx="442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Slides: http://abhik.net/presentations.html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5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894" y="345549"/>
            <a:ext cx="866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Amyloid Fibres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9089" y="1089439"/>
            <a:ext cx="8422785" cy="4949369"/>
            <a:chOff x="386364" y="798038"/>
            <a:chExt cx="8422785" cy="4949369"/>
          </a:xfrm>
        </p:grpSpPr>
        <p:sp>
          <p:nvSpPr>
            <p:cNvPr id="6" name="TextBox 5"/>
            <p:cNvSpPr txBox="1"/>
            <p:nvPr/>
          </p:nvSpPr>
          <p:spPr>
            <a:xfrm>
              <a:off x="386366" y="798038"/>
              <a:ext cx="8422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364" y="798038"/>
              <a:ext cx="842278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Insoluble protein aggregate, </a:t>
              </a:r>
              <a:endPara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causes diseases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Lack of crystal formation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So, conventional methods</a:t>
              </a:r>
            </a:p>
            <a:p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like XRD, Liquid state </a:t>
              </a:r>
            </a:p>
            <a:p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NMR etc. are not useful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6364" y="3500638"/>
              <a:ext cx="484245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Fluorescence spectroscopy</a:t>
              </a:r>
            </a:p>
            <a:p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and microscopy, electron </a:t>
              </a:r>
            </a:p>
            <a:p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microscopy, Atomic force</a:t>
              </a:r>
            </a:p>
            <a:p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microscopy (AFM), </a:t>
              </a:r>
            </a:p>
            <a:p>
              <a:r>
                <a: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Circular Dichrosim (CD) etc.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4" y="152404"/>
            <a:ext cx="4183745" cy="3033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13" y="3234026"/>
            <a:ext cx="3580326" cy="3362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6894" y="6075247"/>
            <a:ext cx="504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Biochim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Biophys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Acta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1804, 1405-1412.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Science.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328 −332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8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4699" y="231820"/>
                <a:ext cx="8654602" cy="140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4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Towards super-resolution Microscopy</a:t>
                </a:r>
                <a:endPara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𝑛𝑆𝑖𝑛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=~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200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𝑛𝑚</m:t>
                      </m:r>
                    </m:oMath>
                  </m:oMathPara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9" y="231820"/>
                <a:ext cx="8654602" cy="1409425"/>
              </a:xfrm>
              <a:prstGeom prst="rect">
                <a:avLst/>
              </a:prstGeom>
              <a:blipFill rotWithShape="0">
                <a:blip r:embed="rId2"/>
                <a:stretch>
                  <a:fillRect l="-2465" t="-7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" y="2448212"/>
            <a:ext cx="5055168" cy="311108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4699" y="5559297"/>
                <a:ext cx="5220724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9" y="5559297"/>
                <a:ext cx="5220724" cy="715902"/>
              </a:xfrm>
              <a:prstGeom prst="rect">
                <a:avLst/>
              </a:prstGeom>
              <a:blipFill rotWithShape="0"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99867" y="3017744"/>
            <a:ext cx="3322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emitter in a diffraction limited spot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oint spread function is fitted into Gaussian and the emitter is located preciously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9" y="6489309"/>
            <a:ext cx="7811036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http://zeiss-campus.magnet.fsu.edu/articles/superresolution/introduction.html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11" y="848178"/>
            <a:ext cx="2735666" cy="22597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77795"/>
              </p:ext>
            </p:extLst>
          </p:nvPr>
        </p:nvGraphicFramePr>
        <p:xfrm>
          <a:off x="0" y="1762234"/>
          <a:ext cx="436421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590"/>
                <a:gridCol w="24856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STED, NSOM, SIM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Localization Microscopy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3078051" y="2144074"/>
            <a:ext cx="326812" cy="304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193183"/>
            <a:ext cx="8809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en-IN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blechable</a:t>
            </a:r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Amyloid Specific Dye &amp;</a:t>
            </a:r>
          </a:p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activated Localisation Microscopy (BALM):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2630747"/>
            <a:ext cx="4597757" cy="34922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95" y="2630747"/>
            <a:ext cx="4095822" cy="2236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41668" y="6232914"/>
            <a:ext cx="3414717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Chem. Biol.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673 −684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9425" y="4867346"/>
            <a:ext cx="4314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Ries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Udayar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Soragni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V.;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Hornemann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S.; Nilsson, K. P.;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Riek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R.; Hock, C.; Ewers, H.;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Aguzzi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A.;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Rajendran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L.,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ACS. Chem. </a:t>
            </a:r>
            <a:r>
              <a:rPr lang="en-IN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Neurosci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2013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1057-61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650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1" y="702857"/>
            <a:ext cx="7327687" cy="555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94" y="123759"/>
            <a:ext cx="866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Amyloid Imaging with BALM: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791" y="6373900"/>
            <a:ext cx="3759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ACS. Chem. </a:t>
            </a:r>
            <a:r>
              <a:rPr lang="en-IN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Neurosci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2013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1057-61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6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4" y="1431833"/>
            <a:ext cx="3844344" cy="4543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894" y="345549"/>
            <a:ext cx="8667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LCO vs. Conventional Dyes in Amyloid Morphology: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81" y="1431833"/>
            <a:ext cx="4654852" cy="3934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33590"/>
            <a:ext cx="914400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Aslund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Sigurdson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J.;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Klingstedt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Grathwohl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Bolmont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T.; Dickstein, D. L.;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Glimsdal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D.;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Prokop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S.; Lindgren, M. M.;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Konradsson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Holtzman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M.; Hof, P. R.; Heppner, F. L.; Gandy, S.;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Jucker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Aguzzi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A.; </a:t>
            </a:r>
            <a:r>
              <a:rPr lang="en-IN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Hammarstro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̈m, P.; Nilsson, K. P. R.,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Chem. Biol.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673 −684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2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1007268"/>
            <a:ext cx="6632619" cy="5557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94" y="345549"/>
            <a:ext cx="8667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Emission-Excitation screening with LCO: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853" y="6379836"/>
            <a:ext cx="3414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Chem. Biol.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673 −684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89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"/>
          <a:stretch/>
        </p:blipFill>
        <p:spPr>
          <a:xfrm>
            <a:off x="218940" y="1856500"/>
            <a:ext cx="4353060" cy="4420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6500"/>
            <a:ext cx="4420812" cy="4420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894" y="345549"/>
            <a:ext cx="8667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limited vs. AFM image of insulin Amyloid (Fibril &amp; Filament)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853" y="6379836"/>
            <a:ext cx="3414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Chem. Biol.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673 −684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238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124" y="180305"/>
            <a:ext cx="87318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 of BALM over other techniques:</a:t>
            </a:r>
            <a:endParaRPr lang="en-IN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Sub-wavelength resolution up to ~20nm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specialised optics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pre straining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Increased signal to noise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Monomer labelling with GFP or antibody isn’t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physiological like buffer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Structure-morphology-toxicity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124" y="3904401"/>
            <a:ext cx="866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Possibilities: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24" y="4612287"/>
            <a:ext cx="8422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Realizing structure-morphology-toxicity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easily extended into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invivo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Amyloidosis drug design</a:t>
            </a:r>
          </a:p>
        </p:txBody>
      </p:sp>
    </p:spTree>
    <p:extLst>
      <p:ext uri="{BB962C8B-B14F-4D97-AF65-F5344CB8AC3E}">
        <p14:creationId xmlns:p14="http://schemas.microsoft.com/office/powerpoint/2010/main" val="8040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460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Abhik Bose</dc:creator>
  <cp:lastModifiedBy>Abhik Bose</cp:lastModifiedBy>
  <cp:revision>27</cp:revision>
  <dcterms:created xsi:type="dcterms:W3CDTF">2016-05-03T03:23:12Z</dcterms:created>
  <dcterms:modified xsi:type="dcterms:W3CDTF">2016-05-04T06:44:18Z</dcterms:modified>
</cp:coreProperties>
</file>